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9" autoAdjust="0"/>
    <p:restoredTop sz="94660"/>
  </p:normalViewPr>
  <p:slideViewPr>
    <p:cSldViewPr snapToGrid="0">
      <p:cViewPr varScale="1">
        <p:scale>
          <a:sx n="42" d="100"/>
          <a:sy n="42" d="100"/>
        </p:scale>
        <p:origin x="66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E4C84-AE1C-4950-8243-5069A1B26211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59BD-B5B9-4962-B87C-09D4C27B6D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2247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E4C84-AE1C-4950-8243-5069A1B26211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59BD-B5B9-4962-B87C-09D4C27B6D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2127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E4C84-AE1C-4950-8243-5069A1B26211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59BD-B5B9-4962-B87C-09D4C27B6D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97274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E4C84-AE1C-4950-8243-5069A1B26211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59BD-B5B9-4962-B87C-09D4C27B6D12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690098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E4C84-AE1C-4950-8243-5069A1B26211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59BD-B5B9-4962-B87C-09D4C27B6D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35985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E4C84-AE1C-4950-8243-5069A1B26211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59BD-B5B9-4962-B87C-09D4C27B6D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45407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E4C84-AE1C-4950-8243-5069A1B26211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59BD-B5B9-4962-B87C-09D4C27B6D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82882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E4C84-AE1C-4950-8243-5069A1B26211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59BD-B5B9-4962-B87C-09D4C27B6D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04270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E4C84-AE1C-4950-8243-5069A1B26211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59BD-B5B9-4962-B87C-09D4C27B6D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5360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E4C84-AE1C-4950-8243-5069A1B26211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59BD-B5B9-4962-B87C-09D4C27B6D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9637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E4C84-AE1C-4950-8243-5069A1B26211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59BD-B5B9-4962-B87C-09D4C27B6D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3915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E4C84-AE1C-4950-8243-5069A1B26211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59BD-B5B9-4962-B87C-09D4C27B6D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1081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E4C84-AE1C-4950-8243-5069A1B26211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59BD-B5B9-4962-B87C-09D4C27B6D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0988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E4C84-AE1C-4950-8243-5069A1B26211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59BD-B5B9-4962-B87C-09D4C27B6D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3277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E4C84-AE1C-4950-8243-5069A1B26211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59BD-B5B9-4962-B87C-09D4C27B6D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0572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E4C84-AE1C-4950-8243-5069A1B26211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59BD-B5B9-4962-B87C-09D4C27B6D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0617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E4C84-AE1C-4950-8243-5069A1B26211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59BD-B5B9-4962-B87C-09D4C27B6D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6501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FE7E4C84-AE1C-4950-8243-5069A1B26211}" type="datetimeFigureOut">
              <a:rPr lang="nl-NL" smtClean="0"/>
              <a:t>4-6-2018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520859BD-B5B9-4962-B87C-09D4C27B6D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64815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607B30-326A-4BB5-8664-722E6D57D0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/>
          <a:lstStyle/>
          <a:p>
            <a:r>
              <a:rPr lang="nl-NL" dirty="0"/>
              <a:t>Lichamelijke ingrepen bij dieren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A07D8B-3279-43D6-9FF7-10B2D4145E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26202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E93391-4006-47FE-8AB7-BF3BEE6B7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Wanneer mag je een pelshouder zijn?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59FD5AA-E969-4546-83A7-B7D7598FEB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Je mag pelsdierhouder zijn als je je voor begin 2013 hebt ingeschreven voor een </a:t>
            </a:r>
            <a:r>
              <a:rPr lang="nl-NL" dirty="0" err="1"/>
              <a:t>overgangs</a:t>
            </a:r>
            <a:r>
              <a:rPr lang="nl-NL" dirty="0"/>
              <a:t> regeling.</a:t>
            </a:r>
          </a:p>
          <a:p>
            <a:r>
              <a:rPr lang="nl-NL" dirty="0"/>
              <a:t>Dan mag je tot 1 januari 2024 onder bepaalde voorwaarden doorgaan met je pelsdierhouderij</a:t>
            </a:r>
          </a:p>
          <a:p>
            <a:r>
              <a:rPr lang="nl-NL" dirty="0"/>
              <a:t>Het bedrijf mag niet worden uitgebreid en een nieuw bedrijf mag niet worden gestart</a:t>
            </a:r>
          </a:p>
        </p:txBody>
      </p:sp>
    </p:spTree>
    <p:extLst>
      <p:ext uri="{BB962C8B-B14F-4D97-AF65-F5344CB8AC3E}">
        <p14:creationId xmlns:p14="http://schemas.microsoft.com/office/powerpoint/2010/main" val="11695574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568AA6-F903-4C1D-A7B4-BAFCF207A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vinden wij?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96988C4-F579-4771-B9BC-2A0FEE1C2B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Erg</a:t>
            </a:r>
          </a:p>
          <a:p>
            <a:r>
              <a:rPr lang="nl-NL" dirty="0"/>
              <a:t>Er wordt niet aan hun welzijn gedacht</a:t>
            </a:r>
          </a:p>
          <a:p>
            <a:r>
              <a:rPr lang="nl-NL" dirty="0"/>
              <a:t>Dierenwelzijn moet voorop komen</a:t>
            </a:r>
          </a:p>
          <a:p>
            <a:r>
              <a:rPr lang="nl-NL" dirty="0"/>
              <a:t>De producten die de dieren produceren moeten niet belangrijker worden dan het dier zelf</a:t>
            </a:r>
          </a:p>
        </p:txBody>
      </p:sp>
    </p:spTree>
    <p:extLst>
      <p:ext uri="{BB962C8B-B14F-4D97-AF65-F5344CB8AC3E}">
        <p14:creationId xmlns:p14="http://schemas.microsoft.com/office/powerpoint/2010/main" val="3013701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CAFE41-6B27-4AF2-9EEF-612C835BC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Inhoud: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D2DA19B-2B1C-4D68-B77A-DFCABA52A1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Wanneer wel een ingreep en wanneer niet?</a:t>
            </a:r>
          </a:p>
          <a:p>
            <a:r>
              <a:rPr lang="nl-NL" dirty="0"/>
              <a:t>Staarten en/of oren couperen</a:t>
            </a:r>
          </a:p>
          <a:p>
            <a:r>
              <a:rPr lang="nl-NL" dirty="0"/>
              <a:t>Gecoupeerde dieren</a:t>
            </a:r>
          </a:p>
          <a:p>
            <a:r>
              <a:rPr lang="nl-NL" dirty="0"/>
              <a:t>Wat vinden wij?</a:t>
            </a:r>
          </a:p>
        </p:txBody>
      </p:sp>
    </p:spTree>
    <p:extLst>
      <p:ext uri="{BB962C8B-B14F-4D97-AF65-F5344CB8AC3E}">
        <p14:creationId xmlns:p14="http://schemas.microsoft.com/office/powerpoint/2010/main" val="3791915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4D4620-7507-4CE5-AFE0-C73D607CC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Wanneer wel een ingreep en wanneer niet?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8C895B2-D6AC-48D4-8D1A-B4475CEBE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Mag niet!</a:t>
            </a:r>
          </a:p>
          <a:p>
            <a:r>
              <a:rPr lang="nl-NL" dirty="0"/>
              <a:t>Behalve bij medische noodzaak</a:t>
            </a:r>
          </a:p>
          <a:p>
            <a:r>
              <a:rPr lang="nl-NL" dirty="0"/>
              <a:t>En wettelijke lichamelijke ingrepen</a:t>
            </a:r>
          </a:p>
        </p:txBody>
      </p:sp>
    </p:spTree>
    <p:extLst>
      <p:ext uri="{BB962C8B-B14F-4D97-AF65-F5344CB8AC3E}">
        <p14:creationId xmlns:p14="http://schemas.microsoft.com/office/powerpoint/2010/main" val="2490739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CDBAAB-BBF5-4E8B-A816-A598FA844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Staarten en/of oren couperen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1F57B7-F6DD-4FCB-9A59-D9A143998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Mag niet!</a:t>
            </a:r>
          </a:p>
          <a:p>
            <a:r>
              <a:rPr lang="nl-NL" dirty="0"/>
              <a:t>Bij deze ingreep wordt de natuurlijke samenhang van levende wezens verbroken</a:t>
            </a:r>
          </a:p>
          <a:p>
            <a:r>
              <a:rPr lang="nl-NL" dirty="0"/>
              <a:t>Deze ingreep schaadt het welzijn van het dier</a:t>
            </a:r>
          </a:p>
          <a:p>
            <a:r>
              <a:rPr lang="nl-NL" dirty="0"/>
              <a:t>Dier heeft staart en oren nodig voor de lichaamstaal.</a:t>
            </a:r>
          </a:p>
          <a:p>
            <a:r>
              <a:rPr lang="nl-NL" dirty="0"/>
              <a:t>Alleen bij medische noodzaak</a:t>
            </a:r>
          </a:p>
        </p:txBody>
      </p:sp>
    </p:spTree>
    <p:extLst>
      <p:ext uri="{BB962C8B-B14F-4D97-AF65-F5344CB8AC3E}">
        <p14:creationId xmlns:p14="http://schemas.microsoft.com/office/powerpoint/2010/main" val="78206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A27364-1CE8-4776-8795-6238D8C8C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Gecoupeerde dieren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AF98A21-6A8E-4CEB-817C-7BB36FE70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Gecoupeerde dieren mogen niet worden tentoongesteld</a:t>
            </a:r>
          </a:p>
          <a:p>
            <a:r>
              <a:rPr lang="nl-NL" dirty="0"/>
              <a:t>Er mag niet mee gehandeld worden</a:t>
            </a:r>
          </a:p>
          <a:p>
            <a:r>
              <a:rPr lang="nl-NL" dirty="0"/>
              <a:t>Dit geld ook voor ingrepen die legaal zijn gedaan in het buitenland</a:t>
            </a:r>
          </a:p>
        </p:txBody>
      </p:sp>
    </p:spTree>
    <p:extLst>
      <p:ext uri="{BB962C8B-B14F-4D97-AF65-F5344CB8AC3E}">
        <p14:creationId xmlns:p14="http://schemas.microsoft.com/office/powerpoint/2010/main" val="1982558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7FF065-CC6B-4334-84BA-84FB67B93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vinden wij?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406D736-7A16-408D-BB12-A2176AE5A5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Welzijn van dieren</a:t>
            </a:r>
          </a:p>
          <a:p>
            <a:r>
              <a:rPr lang="nl-NL" dirty="0"/>
              <a:t>Frustrerend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90238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06463E-D4CC-4ADB-90F1-9868F8397B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Verbod op pelsdierhouderij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4DE3218-DFC4-4E20-A6A3-02AA205555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4060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5B6018-58EA-4265-B5A6-C07E68D2B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2C41211-5FAD-4928-BD2C-82A79E188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is een pelsdierhouderij?</a:t>
            </a:r>
          </a:p>
          <a:p>
            <a:r>
              <a:rPr lang="nl-NL" dirty="0"/>
              <a:t>Wanneer ben je pelsdierhouder?</a:t>
            </a:r>
          </a:p>
          <a:p>
            <a:r>
              <a:rPr lang="nl-NL" dirty="0"/>
              <a:t>Wat vinden wij?</a:t>
            </a:r>
          </a:p>
        </p:txBody>
      </p:sp>
    </p:spTree>
    <p:extLst>
      <p:ext uri="{BB962C8B-B14F-4D97-AF65-F5344CB8AC3E}">
        <p14:creationId xmlns:p14="http://schemas.microsoft.com/office/powerpoint/2010/main" val="3793256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98304E-0B4C-4BD9-A78B-B9695B311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is een pelsdierhouderij?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36592D4-3EA8-405E-BF76-2908563E2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Dieren worden gehouden en gefokt voor hun vacht.</a:t>
            </a:r>
          </a:p>
          <a:p>
            <a:r>
              <a:rPr lang="nl-NL" dirty="0"/>
              <a:t>Vaak gaan de dieren hiervoor dood</a:t>
            </a:r>
          </a:p>
        </p:txBody>
      </p:sp>
    </p:spTree>
    <p:extLst>
      <p:ext uri="{BB962C8B-B14F-4D97-AF65-F5344CB8AC3E}">
        <p14:creationId xmlns:p14="http://schemas.microsoft.com/office/powerpoint/2010/main" val="8828415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isteen">
  <a:themeElements>
    <a:clrScheme name="Leisteen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Leisteen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eistee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TM04033929[[fn=Leisteen]]</Template>
  <TotalTime>2766</TotalTime>
  <Words>241</Words>
  <Application>Microsoft Office PowerPoint</Application>
  <PresentationFormat>Breedbeeld</PresentationFormat>
  <Paragraphs>40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Calisto MT</vt:lpstr>
      <vt:lpstr>Trebuchet MS</vt:lpstr>
      <vt:lpstr>Wingdings 2</vt:lpstr>
      <vt:lpstr>Leisteen</vt:lpstr>
      <vt:lpstr>Lichamelijke ingrepen bij dieren</vt:lpstr>
      <vt:lpstr>Inhoud:</vt:lpstr>
      <vt:lpstr>Wanneer wel een ingreep en wanneer niet?</vt:lpstr>
      <vt:lpstr>Staarten en/of oren couperen</vt:lpstr>
      <vt:lpstr>Gecoupeerde dieren</vt:lpstr>
      <vt:lpstr>Wat vinden wij?</vt:lpstr>
      <vt:lpstr>Verbod op pelsdierhouderij</vt:lpstr>
      <vt:lpstr>Inhoud</vt:lpstr>
      <vt:lpstr>Wat is een pelsdierhouderij?</vt:lpstr>
      <vt:lpstr>Wanneer mag je een pelshouder zijn?</vt:lpstr>
      <vt:lpstr>Wat vinden wij?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Lichamelijke ingrepen bij dieren</dc:title>
  <dc:creator>Sophie Mensink</dc:creator>
  <cp:lastModifiedBy>Sophie Mensink</cp:lastModifiedBy>
  <cp:revision>9</cp:revision>
  <dcterms:created xsi:type="dcterms:W3CDTF">2018-05-28T11:49:03Z</dcterms:created>
  <dcterms:modified xsi:type="dcterms:W3CDTF">2018-06-04T11:33:12Z</dcterms:modified>
</cp:coreProperties>
</file>